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1f51f80d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1f51f80d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f51f80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f51f80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1f51f80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1f51f80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f51f80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f51f80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1f51f8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1f51f8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1f51f80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1f51f80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51f80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51f80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f51f80d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1f51f80d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Opening an Indian Restaurant in Toronto</a:t>
            </a:r>
            <a:endParaRPr sz="3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Preetish Juneja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63" name="Google Shape;6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Owner needs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Need to attract more customers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Suitable location where people would visit their </a:t>
            </a:r>
            <a:r>
              <a:rPr lang="en" sz="1600">
                <a:solidFill>
                  <a:srgbClr val="000000"/>
                </a:solidFill>
              </a:rPr>
              <a:t>restaurant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Owner is successful so no money constraints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Owner of a successful chain of Indian </a:t>
            </a:r>
            <a:r>
              <a:rPr lang="en" sz="1600">
                <a:solidFill>
                  <a:srgbClr val="000000"/>
                </a:solidFill>
              </a:rPr>
              <a:t>restaurants</a:t>
            </a:r>
            <a:r>
              <a:rPr lang="en" sz="1600">
                <a:solidFill>
                  <a:srgbClr val="000000"/>
                </a:solidFill>
              </a:rPr>
              <a:t> in India wants to open his first </a:t>
            </a:r>
            <a:r>
              <a:rPr lang="en" sz="1600">
                <a:solidFill>
                  <a:srgbClr val="000000"/>
                </a:solidFill>
              </a:rPr>
              <a:t>international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restaurant in Toronto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73" name="Google Shape;73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4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Finding the most suitable location for the owner to build his new </a:t>
            </a:r>
            <a:r>
              <a:rPr lang="en" sz="1600">
                <a:solidFill>
                  <a:srgbClr val="000000"/>
                </a:solidFill>
              </a:rPr>
              <a:t>restaurant</a:t>
            </a:r>
            <a:r>
              <a:rPr lang="en" sz="1600">
                <a:solidFill>
                  <a:srgbClr val="000000"/>
                </a:solidFill>
              </a:rPr>
              <a:t> in Toronto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Toronto dataset and cleaning it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11700" y="1075775"/>
            <a:ext cx="2734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Final dataset: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75" y="1492250"/>
            <a:ext cx="6684880" cy="34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all neighborhoods on a map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38" y="1019950"/>
            <a:ext cx="6333974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7055400" y="2061900"/>
            <a:ext cx="17076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map shows the neighbourhood as a popup when clicked upon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restaurant data using FourSquare API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" y="1800725"/>
            <a:ext cx="8839202" cy="14075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25825" y="1098175"/>
            <a:ext cx="152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 row: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26650" y="3585900"/>
            <a:ext cx="80907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Table is too long horizontally and vertically to be shown here. This example row is one after cleaning of the imported 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a map of all restaurants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25" y="1159000"/>
            <a:ext cx="6385350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</a:t>
            </a:r>
            <a:r>
              <a:rPr lang="en"/>
              <a:t>algorithm</a:t>
            </a:r>
            <a:r>
              <a:rPr lang="en"/>
              <a:t> to cluster all restaurants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25" y="1017725"/>
            <a:ext cx="628550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2991850" y="4782675"/>
            <a:ext cx="62418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is the cluster number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Indian restaurants per cluster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47700"/>
            <a:ext cx="47625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3300150" y="3106475"/>
            <a:ext cx="2543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0: Downtown Toronto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1: North York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2: West Toronto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recommendations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11700" y="1017725"/>
            <a:ext cx="82812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As per the above results and the conditions set out by the restaurant chain owner in the beginning of the project, the best option for the owner would be </a:t>
            </a:r>
            <a:r>
              <a:rPr b="1" lang="en" sz="1500">
                <a:solidFill>
                  <a:srgbClr val="24292E"/>
                </a:solidFill>
                <a:highlight>
                  <a:srgbClr val="FFFFFF"/>
                </a:highlight>
              </a:rPr>
              <a:t>Cluster 2 (West Toronto).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 This is because Downtown Toronto has 15 Indian restaurants already making the environment very competitive hence reducing the number of customers whereas the owner wants a maximum number of customers. Furthermore, North York only has 1 Indian restaurant so the owner can’t be sure whether the local people do or do not like Indian cuisine in that area. Whereas for West Toronto, since there are 3 Indian restaurants, there is fairly less competition (meaning potentially high numbers of customers) and also the owner can be fairly sure that the existence of 3 Indian restaurants there means that locals do enjoy Indian cuisine and the owner’s new restaurant would be quite successful compared to other locations in Toronto.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